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  <p:sldMasterId id="2147483949" r:id="rId2"/>
    <p:sldMasterId id="2147483943" r:id="rId3"/>
    <p:sldMasterId id="2147483958" r:id="rId4"/>
    <p:sldMasterId id="2147483961" r:id="rId5"/>
    <p:sldMasterId id="2147483964" r:id="rId6"/>
    <p:sldMasterId id="2147483937" r:id="rId7"/>
    <p:sldMasterId id="2147483952" r:id="rId8"/>
    <p:sldMasterId id="2147483945" r:id="rId9"/>
    <p:sldMasterId id="2147483940" r:id="rId10"/>
    <p:sldMasterId id="2147483955" r:id="rId11"/>
    <p:sldMasterId id="2147483947" r:id="rId12"/>
  </p:sldMasterIdLst>
  <p:notesMasterIdLst>
    <p:notesMasterId r:id="rId14"/>
  </p:notesMasterIdLst>
  <p:sldIdLst>
    <p:sldId id="256" r:id="rId13"/>
  </p:sldIdLst>
  <p:sldSz cx="10691813" cy="1511935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6E"/>
    <a:srgbClr val="016370"/>
    <a:srgbClr val="E20813"/>
    <a:srgbClr val="008522"/>
    <a:srgbClr val="005198"/>
    <a:srgbClr val="004EA8"/>
    <a:srgbClr val="008AD8"/>
    <a:srgbClr val="005197"/>
    <a:srgbClr val="69B3E8"/>
    <a:srgbClr val="64A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14"/>
  </p:normalViewPr>
  <p:slideViewPr>
    <p:cSldViewPr snapToGrid="0" snapToObjects="1" showGuides="1">
      <p:cViewPr varScale="1">
        <p:scale>
          <a:sx n="39" d="100"/>
          <a:sy n="39" d="100"/>
        </p:scale>
        <p:origin x="2520" y="96"/>
      </p:cViewPr>
      <p:guideLst>
        <p:guide orient="horz" pos="476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28.01.2022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Blå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2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1616E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6AE85222-9B1D-DB48-BF81-B67109B22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55156" y="1"/>
            <a:ext cx="3924637" cy="3261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85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Grønn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3717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Grønn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08933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Grønn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915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Grønn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76725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2 -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0852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6AE85222-9B1D-DB48-BF81-B67109B22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55156" y="1"/>
            <a:ext cx="3924637" cy="3261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790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3538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7060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5508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32001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Blå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37736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2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E2081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6AE85222-9B1D-DB48-BF81-B67109B22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55156" y="1"/>
            <a:ext cx="3924637" cy="3261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65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Blå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3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Blå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72470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2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6AE85222-9B1D-DB48-BF81-B67109B22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55156" y="1"/>
            <a:ext cx="3924637" cy="3261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94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25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76764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3438824"/>
            <a:ext cx="8856662" cy="2142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C4C831-05DA-9B44-BE7F-2A5434A79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5856288"/>
            <a:ext cx="8856662" cy="749935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1979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1 - Rød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01E9021-A892-E143-8F46-4975DFB6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458200"/>
            <a:ext cx="8856662" cy="13891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839E614F-7550-E044-9CA7-2CFAF7E0B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45393"/>
            <a:ext cx="10691813" cy="4775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222E05-746C-F943-832B-7CCD5E536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3" y="10093325"/>
            <a:ext cx="8856662" cy="326231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35083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963EBBC4-65FE-254E-85C4-2011A0544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936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 userDrawn="1">
          <p15:clr>
            <a:srgbClr val="F26B43"/>
          </p15:clr>
        </p15:guide>
        <p15:guide id="5" pos="555" userDrawn="1">
          <p15:clr>
            <a:srgbClr val="F26B43"/>
          </p15:clr>
        </p15:guide>
        <p15:guide id="6" orient="horz" pos="4762" userDrawn="1">
          <p15:clr>
            <a:srgbClr val="F26B43"/>
          </p15:clr>
        </p15:guide>
        <p15:guide id="16" orient="horz" pos="8413" userDrawn="1">
          <p15:clr>
            <a:srgbClr val="F26B43"/>
          </p15:clr>
        </p15:guide>
        <p15:guide id="17" orient="horz" pos="251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EEA5DCF-500C-464E-AD0A-C865EB516A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77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E2081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DF0B8F69-163E-C544-94A3-528499FE25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32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E2081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0730D87-4D3C-4F40-B818-21451B6FB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05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E2081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23A8F76-C9E0-804A-9FB4-A78D4F041B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6" y="0"/>
            <a:ext cx="10691127" cy="151193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7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418F7EE-2727-D64F-9B23-1288A051F9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462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, spill&#10;&#10;Automatisk generert beskrivelse">
            <a:extLst>
              <a:ext uri="{FF2B5EF4-FFF2-40B4-BE49-F238E27FC236}">
                <a16:creationId xmlns:a16="http://schemas.microsoft.com/office/drawing/2014/main" id="{21D5D657-1D7E-F04F-A551-13BEFF11E9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697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1637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C5771AA-EB6E-EB49-9701-B10D20A932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624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1637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C9746F57-2AE8-6B4A-AA05-E2CD8FCAB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547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1616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31A5557-8272-C945-BD82-A32EFACBEE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11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852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, spill&#10;&#10;Automatisk generert beskrivelse">
            <a:extLst>
              <a:ext uri="{FF2B5EF4-FFF2-40B4-BE49-F238E27FC236}">
                <a16:creationId xmlns:a16="http://schemas.microsoft.com/office/drawing/2014/main" id="{761868E9-3C14-A94D-8FB6-9CBC564464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43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852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11C0A0E-6ECB-BD43-8370-2B392E705E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675185"/>
            <a:ext cx="8856663" cy="19172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5841676"/>
            <a:ext cx="8856662" cy="7513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78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hf hdr="0" ftr="0"/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852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015886" rtl="0" eaLnBrk="1" latinLnBrk="0" hangingPunct="1">
        <a:lnSpc>
          <a:spcPct val="100000"/>
        </a:lnSpc>
        <a:spcBef>
          <a:spcPts val="2205"/>
        </a:spcBef>
        <a:buClr>
          <a:srgbClr val="004EA8"/>
        </a:buClr>
        <a:buSzPct val="120000"/>
        <a:buFont typeface="Arial" panose="020B0604020202020204" pitchFamily="34" charset="0"/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007943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015886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023829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031772" indent="0" algn="l" defTabSz="2015886" rtl="0" eaLnBrk="1" latinLnBrk="0" hangingPunct="1">
        <a:lnSpc>
          <a:spcPct val="100000"/>
        </a:lnSpc>
        <a:spcBef>
          <a:spcPts val="1102"/>
        </a:spcBef>
        <a:buClr>
          <a:srgbClr val="004EA8"/>
        </a:buClr>
        <a:buSzPct val="12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134">
          <p15:clr>
            <a:srgbClr val="F26B43"/>
          </p15:clr>
        </p15:guide>
        <p15:guide id="5" pos="555">
          <p15:clr>
            <a:srgbClr val="F26B43"/>
          </p15:clr>
        </p15:guide>
        <p15:guide id="6" orient="horz" pos="4762">
          <p15:clr>
            <a:srgbClr val="F26B43"/>
          </p15:clr>
        </p15:guide>
        <p15:guide id="16" orient="horz" pos="8413">
          <p15:clr>
            <a:srgbClr val="F26B43"/>
          </p15:clr>
        </p15:guide>
        <p15:guide id="17" orient="horz" pos="25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stiansand.kommune.no/tema/korona/koronatelefon-testing-og-karantene/positiv-test---meld-fra/" TargetMode="External"/><Relationship Id="rId2" Type="http://schemas.openxmlformats.org/officeDocument/2006/relationships/hyperlink" Target="https://www.kristiansand.kommune.no/tema/korona/koronatelefon-testing-og-karantene/selvtesting-for-innbygger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39023-D460-4872-A9AA-0C05E7B9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269583"/>
            <a:ext cx="8856662" cy="2142900"/>
          </a:xfrm>
        </p:spPr>
        <p:txBody>
          <a:bodyPr>
            <a:noAutofit/>
          </a:bodyPr>
          <a:lstStyle/>
          <a:p>
            <a:r>
              <a:rPr lang="nb-NO" sz="2800" dirty="0"/>
              <a:t>Nytt testregime for barnehager i Kristiansand gjelder fra mandag av</a:t>
            </a:r>
            <a:endParaRPr lang="no-NO" sz="28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1F2426-081E-4FE2-A350-6B6EF790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450" y="4543425"/>
            <a:ext cx="9251983" cy="8706044"/>
          </a:xfrm>
        </p:spPr>
        <p:txBody>
          <a:bodyPr>
            <a:normAutofit fontScale="62500" lnSpcReduction="20000"/>
          </a:bodyPr>
          <a:lstStyle/>
          <a:p>
            <a:r>
              <a:rPr lang="nb-NO" sz="2400" dirty="0"/>
              <a:t>Kommuneoverlegen har vedtatt at det nå er tid for en annen måte å foreta testing på, samtidig som grønt nivå innføres på alle barnehager og skoler mandag 31. januar.</a:t>
            </a:r>
          </a:p>
          <a:p>
            <a:r>
              <a:rPr lang="nb-NO" sz="2400" dirty="0"/>
              <a:t>I skolene innføres en regelmessig testing av alle elever fra mandag av.</a:t>
            </a:r>
          </a:p>
          <a:p>
            <a:r>
              <a:rPr lang="nb-NO" sz="2400" dirty="0"/>
              <a:t>I barnehage vil det bli innført regelmessig testing av alle ansatte. </a:t>
            </a:r>
          </a:p>
          <a:p>
            <a:r>
              <a:rPr lang="nb-NO" sz="2400" dirty="0"/>
              <a:t>Barn i barnehagen har ikke noe regelmessig testopplegg unntatt:</a:t>
            </a:r>
          </a:p>
          <a:p>
            <a:r>
              <a:rPr lang="nb-NO" sz="2400" dirty="0"/>
              <a:t>Dersom det er 3 eller flere smittefeller i en avdeling eller 3 smittede totalt på barnehagen, vil barna på avdelingen det gjelder få med 3 tester hjem fra barnehagen med anvisning om når de skal tas (dag 1, dag 3 og dag 5). </a:t>
            </a:r>
          </a:p>
          <a:p>
            <a:r>
              <a:rPr lang="nb-NO" sz="2400" dirty="0"/>
              <a:t>Dere som foreldre står fritt i å teste eget barn, og barnet kan komme i barnehagen uansett om det er testet eller ikke.</a:t>
            </a:r>
          </a:p>
          <a:p>
            <a:r>
              <a:rPr lang="nb-NO" sz="2400" dirty="0"/>
              <a:t>Dere vil også få beskjed fra barnehagen når det er et enkelt smittetilfelle i avdelingen. Dere må da være ekstra oppmerksomme på symptomer hos barna og ha lav terskel for å teste.</a:t>
            </a:r>
          </a:p>
          <a:p>
            <a:r>
              <a:rPr lang="nb-NO" sz="2400" dirty="0"/>
              <a:t>Dersom en i din </a:t>
            </a:r>
            <a:r>
              <a:rPr lang="nb-NO" sz="2400" u="sng" dirty="0"/>
              <a:t>husstand</a:t>
            </a:r>
            <a:r>
              <a:rPr lang="nb-NO" sz="2400" dirty="0"/>
              <a:t> er smittet, gjelder eget testregime med daglig testing for at ditt barn kan komme i barnehagen. Disse testene må dere bestille og hente selv- informasjon finner dere på: </a:t>
            </a:r>
            <a:r>
              <a:rPr lang="nb-NO" sz="2400" dirty="0">
                <a:hlinkClick r:id="rId2"/>
              </a:rPr>
              <a:t>https://www.kristiansand.kommune.no/tema/korona/koronatelefon-testing-og-karantene/selvtesting-for-innbyggere/</a:t>
            </a:r>
            <a:endParaRPr lang="nb-NO" sz="2400" dirty="0"/>
          </a:p>
          <a:p>
            <a:r>
              <a:rPr lang="nb-NO" sz="2400" dirty="0"/>
              <a:t>Det er svært viktig at barn ikke skal sendes i barnehagen dersom de har luftveissymptomer, feber eller andre symptomer som kan føre til spredning av smitte. </a:t>
            </a:r>
          </a:p>
          <a:p>
            <a:r>
              <a:rPr lang="nb-NO" sz="2400" dirty="0"/>
              <a:t>Dersom barna har symptomer anbefales det at de blir testet snarest.</a:t>
            </a:r>
          </a:p>
          <a:p>
            <a:r>
              <a:rPr lang="nb-NO" sz="2400" dirty="0"/>
              <a:t>Barn som har personer i husstanden som er smittet kan ikke komme i barnehagen dersom de ikke tester seg hver dag. </a:t>
            </a:r>
          </a:p>
          <a:p>
            <a:r>
              <a:rPr lang="nb-NO" sz="2400" dirty="0"/>
              <a:t>Så minner vi om at dersom ditt barn tester positivt, skal barnet straks i isolasjon og registrere den positive testen – informasjon finner dere </a:t>
            </a:r>
            <a:r>
              <a:rPr lang="nb-NO" sz="2400" dirty="0" err="1"/>
              <a:t>her:</a:t>
            </a:r>
            <a:r>
              <a:rPr lang="nb-NO" sz="2400" dirty="0" err="1">
                <a:hlinkClick r:id="rId3"/>
              </a:rPr>
              <a:t>https</a:t>
            </a:r>
            <a:r>
              <a:rPr lang="nb-NO" sz="2400" dirty="0">
                <a:hlinkClick r:id="rId3"/>
              </a:rPr>
              <a:t>://www.kristiansand.kommune.no/tema/korona/koronatelefon-testing-og-karantene/positiv-test---meld-fra/</a:t>
            </a:r>
            <a:endParaRPr lang="nb-NO" sz="2400" dirty="0"/>
          </a:p>
          <a:p>
            <a:endParaRPr lang="no-NO" sz="2400" dirty="0"/>
          </a:p>
        </p:txBody>
      </p:sp>
    </p:spTree>
    <p:extLst>
      <p:ext uri="{BB962C8B-B14F-4D97-AF65-F5344CB8AC3E}">
        <p14:creationId xmlns:p14="http://schemas.microsoft.com/office/powerpoint/2010/main" val="1989535307"/>
      </p:ext>
    </p:extLst>
  </p:cSld>
  <p:clrMapOvr>
    <a:masterClrMapping/>
  </p:clrMapOvr>
</p:sld>
</file>

<file path=ppt/theme/theme1.xml><?xml version="1.0" encoding="utf-8"?>
<a:theme xmlns:a="http://schemas.openxmlformats.org/drawingml/2006/main" name="Plakat 1 - Blå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673B8963-8B84-2147-AE2A-1C46DAA0C363}"/>
    </a:ext>
  </a:extLst>
</a:theme>
</file>

<file path=ppt/theme/theme10.xml><?xml version="1.0" encoding="utf-8"?>
<a:theme xmlns:a="http://schemas.openxmlformats.org/drawingml/2006/main" name="Plakat 1 - Rød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39977AA1-15B1-154E-84D1-A7C1B1DF53D5}"/>
    </a:ext>
  </a:extLst>
</a:theme>
</file>

<file path=ppt/theme/theme11.xml><?xml version="1.0" encoding="utf-8"?>
<a:theme xmlns:a="http://schemas.openxmlformats.org/drawingml/2006/main" name="1_Plakat 1 - Rød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E7677D22-3BDC-B940-8002-3B84B23FBC7D}"/>
    </a:ext>
  </a:extLst>
</a:theme>
</file>

<file path=ppt/theme/theme12.xml><?xml version="1.0" encoding="utf-8"?>
<a:theme xmlns:a="http://schemas.openxmlformats.org/drawingml/2006/main" name="Plakat 2 - Rød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9CD29EBC-A148-3048-9713-56D336D0E460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lakat 1 - Blå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3EAB6ECF-4152-1D40-9F7C-FAF783EF346F}"/>
    </a:ext>
  </a:extLst>
</a:theme>
</file>

<file path=ppt/theme/theme3.xml><?xml version="1.0" encoding="utf-8"?>
<a:theme xmlns:a="http://schemas.openxmlformats.org/drawingml/2006/main" name="Plakat 2 - Blå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85772ABE-40B0-734D-9542-8FF1708689E6}"/>
    </a:ext>
  </a:extLst>
</a:theme>
</file>

<file path=ppt/theme/theme4.xml><?xml version="1.0" encoding="utf-8"?>
<a:theme xmlns:a="http://schemas.openxmlformats.org/drawingml/2006/main" name="2_Plakat 1 - Rød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713B0171-E4D9-494B-8D3A-86344E6CA76F}"/>
    </a:ext>
  </a:extLst>
</a:theme>
</file>

<file path=ppt/theme/theme5.xml><?xml version="1.0" encoding="utf-8"?>
<a:theme xmlns:a="http://schemas.openxmlformats.org/drawingml/2006/main" name="3_Plakat 1 - Rød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FA258819-D751-4C4A-BEB2-A63D89C9CC97}"/>
    </a:ext>
  </a:extLst>
</a:theme>
</file>

<file path=ppt/theme/theme6.xml><?xml version="1.0" encoding="utf-8"?>
<a:theme xmlns:a="http://schemas.openxmlformats.org/drawingml/2006/main" name="1_Plakat 2 - Rød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4B88086B-A29A-4B44-B0CA-F4CC093C1AFB}"/>
    </a:ext>
  </a:extLst>
</a:theme>
</file>

<file path=ppt/theme/theme7.xml><?xml version="1.0" encoding="utf-8"?>
<a:theme xmlns:a="http://schemas.openxmlformats.org/drawingml/2006/main" name="Plakat 1 - Grønn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DE834DD8-13D5-2442-A02C-E7AEF57AD424}"/>
    </a:ext>
  </a:extLst>
</a:theme>
</file>

<file path=ppt/theme/theme8.xml><?xml version="1.0" encoding="utf-8"?>
<a:theme xmlns:a="http://schemas.openxmlformats.org/drawingml/2006/main" name="1_Plakat 1 - Grønn 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8AEE600C-9D35-E842-AE61-990FE4500E71}"/>
    </a:ext>
  </a:extLst>
</a:theme>
</file>

<file path=ppt/theme/theme9.xml><?xml version="1.0" encoding="utf-8"?>
<a:theme xmlns:a="http://schemas.openxmlformats.org/drawingml/2006/main" name="Plakat 2 - Grønn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F6B89E4-43F7-3F48-B1C8-CDB4EB045E4D}" vid="{C68DD3B2-14D4-0442-A2C8-E1E74A370E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A3 plakat - PowerPoint 0520</Template>
  <TotalTime>117</TotalTime>
  <Words>346</Words>
  <Application>Microsoft Office PowerPoint</Application>
  <PresentationFormat>Egendefinert</PresentationFormat>
  <Paragraphs>13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12</vt:i4>
      </vt:variant>
      <vt:variant>
        <vt:lpstr>Lysbildetitler</vt:lpstr>
      </vt:variant>
      <vt:variant>
        <vt:i4>1</vt:i4>
      </vt:variant>
    </vt:vector>
  </HeadingPairs>
  <TitlesOfParts>
    <vt:vector size="16" baseType="lpstr">
      <vt:lpstr>Arial</vt:lpstr>
      <vt:lpstr>Calibri</vt:lpstr>
      <vt:lpstr>Verdana</vt:lpstr>
      <vt:lpstr>Plakat 1 - Blå </vt:lpstr>
      <vt:lpstr>1_Plakat 1 - Blå </vt:lpstr>
      <vt:lpstr>Plakat 2 - Blå</vt:lpstr>
      <vt:lpstr>2_Plakat 1 - Rød </vt:lpstr>
      <vt:lpstr>3_Plakat 1 - Rød </vt:lpstr>
      <vt:lpstr>1_Plakat 2 - Rød</vt:lpstr>
      <vt:lpstr>Plakat 1 - Grønn </vt:lpstr>
      <vt:lpstr>1_Plakat 1 - Grønn </vt:lpstr>
      <vt:lpstr>Plakat 2 - Grønn</vt:lpstr>
      <vt:lpstr>Plakat 1 - Rød </vt:lpstr>
      <vt:lpstr>1_Plakat 1 - Rød </vt:lpstr>
      <vt:lpstr>Plakat 2 - Rød</vt:lpstr>
      <vt:lpstr>Nytt testregime for barnehager i Kristiansand gjelder fra mandag av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testregime for elevene i grunnskolen i Kristiansand</dc:title>
  <dc:subject/>
  <dc:creator>Svein Tore Kvernes</dc:creator>
  <cp:keywords/>
  <dc:description/>
  <cp:lastModifiedBy>Høietun Barnehage</cp:lastModifiedBy>
  <cp:revision>14</cp:revision>
  <dcterms:created xsi:type="dcterms:W3CDTF">2022-01-27T08:11:50Z</dcterms:created>
  <dcterms:modified xsi:type="dcterms:W3CDTF">2022-01-28T16:08:45Z</dcterms:modified>
  <cp:category/>
</cp:coreProperties>
</file>